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" ContentType="application/vnd.ms-exce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 varScale="1">
        <p:scale>
          <a:sx n="68" d="100"/>
          <a:sy n="68" d="100"/>
        </p:scale>
        <p:origin x="4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 dirty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3" imgW="7000000" imgH="3057143" progId="MSPhotoEd.3">
                  <p:embed/>
                </p:oleObj>
              </mc:Choice>
              <mc:Fallback>
                <p:oleObj name="Fotografía de Photo Editor" r:id="rId3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15" imgW="7000000" imgH="3057143" progId="MSPhotoEd.3">
                  <p:embed/>
                </p:oleObj>
              </mc:Choice>
              <mc:Fallback>
                <p:oleObj name="Fotografía de Photo Editor" r:id="rId15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Microsoft_Excel_97-2003_Worksheet.xls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diciembre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7908483"/>
              </p:ext>
            </p:extLst>
          </p:nvPr>
        </p:nvGraphicFramePr>
        <p:xfrm>
          <a:off x="290512" y="1916832"/>
          <a:ext cx="8585201" cy="4097477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819.997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815.977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703.577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484.245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507.371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1.235.954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1.304.242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1.323.348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1.939.531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CMF, tales como </a:t>
            </a:r>
            <a:r>
              <a:rPr lang="es-CL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Adm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. General de Fondos.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4919117"/>
              </p:ext>
            </p:extLst>
          </p:nvPr>
        </p:nvGraphicFramePr>
        <p:xfrm>
          <a:off x="319297" y="1835696"/>
          <a:ext cx="8319300" cy="4052700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2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dic.’20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dic.’21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644.539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4.022.031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728.935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4.096.972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372.220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1.268.442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489.322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1.772.471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254.863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1.106.458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341.737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1.296.525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51.165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929.129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62.277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1.074.663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39.119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8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1.322.793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7.327.896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1.625.341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8.282.585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323700"/>
              </p:ext>
            </p:extLst>
          </p:nvPr>
        </p:nvGraphicFramePr>
        <p:xfrm>
          <a:off x="323528" y="1813982"/>
          <a:ext cx="8100000" cy="4135298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65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C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dic</a:t>
                      </a: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dic.’21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1.687.239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1.764.430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180.823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178.421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781.846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889.817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88.408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94.181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2.738.888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2.927.759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octubre - diciembre 2021)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5820770"/>
              </p:ext>
            </p:extLst>
          </p:nvPr>
        </p:nvGraphicFramePr>
        <p:xfrm>
          <a:off x="503720" y="2012962"/>
          <a:ext cx="8244000" cy="395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58.826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61.046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68,1%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29.982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9.551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25.668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9.386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9.850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9.667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124.332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89.672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(diciembre 2021)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751751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941.234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625.177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143.692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53.458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88.416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64.824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267.784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262.803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16.808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7.732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17.649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9.738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5.927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1.802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1.315.349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962.705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171.731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64.770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(diciembre 2003 – diciembre 2021)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0474004"/>
              </p:ext>
            </p:extLst>
          </p:nvPr>
        </p:nvGraphicFramePr>
        <p:xfrm>
          <a:off x="896938" y="2259013"/>
          <a:ext cx="7756525" cy="367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991389" imgH="3791083" progId="Excel.Sheet.8">
                  <p:embed/>
                </p:oleObj>
              </mc:Choice>
              <mc:Fallback>
                <p:oleObj name="Worksheet" r:id="rId2" imgW="7991389" imgH="3791083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2259013"/>
                        <a:ext cx="7756525" cy="367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9057</TotalTime>
  <Words>954</Words>
  <Application>Microsoft Office PowerPoint</Application>
  <PresentationFormat>Presentación en pantalla (4:3)</PresentationFormat>
  <Paragraphs>290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Hoja de cálculo de Microsoft Excel 97-2003</vt:lpstr>
      <vt:lpstr>Información sobre APV y APVC  a diciembre 2021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octubre - diciembre 2021)</vt:lpstr>
      <vt:lpstr>Número de personas con cuentas de ahorro Previsional Voluntario por industria y género (diciembre 2021)</vt:lpstr>
      <vt:lpstr>Evolución del saldo de Ahorro  Previsional Voluntario y número de cuentas  (diciembre 2003 – diciembre 2021)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Dagoberto Valenzuela Cuevas</cp:lastModifiedBy>
  <cp:revision>621</cp:revision>
  <dcterms:created xsi:type="dcterms:W3CDTF">2003-09-04T14:25:55Z</dcterms:created>
  <dcterms:modified xsi:type="dcterms:W3CDTF">2022-06-16T18:00:53Z</dcterms:modified>
</cp:coreProperties>
</file>