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2219" autoAdjust="0"/>
  </p:normalViewPr>
  <p:slideViewPr>
    <p:cSldViewPr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2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septiembre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719164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sep,’21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785.243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753.324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694.660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453.638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504.223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1.180.242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1.238.881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1.257.547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1.874.902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856569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sep.’21 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586.479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3.835.584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700.433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4.027.602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347.671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1.490.535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450.869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1.683.731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2.250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229.280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1.043.174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308.380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1.210.346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50.613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892.045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54.347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1.016.988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1.214.050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7.263.051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1.515.976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7.970.898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4000" b="1" dirty="0"/>
              <a:t/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238320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1.637.676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1.756.139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181.894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178.919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707.641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818.623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92.216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2.616.010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2.846.762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r>
              <a:rPr lang="es-CL" altLang="es-CL" sz="2800" b="1" dirty="0"/>
              <a:t/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julio - septiembre 2021)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015040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39.972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36.945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26.831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39.577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12.018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5.624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113.580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61.705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2021)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43206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937.649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621.337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143.557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52.692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254.568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248.517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16.795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5.914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1.298.383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944.338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171.535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63.959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(septiembre 2003 – septiembre 2021)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940691"/>
              </p:ext>
            </p:extLst>
          </p:nvPr>
        </p:nvGraphicFramePr>
        <p:xfrm>
          <a:off x="715963" y="2192338"/>
          <a:ext cx="8118475" cy="381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Worksheet" r:id="rId3" imgW="7991389" imgH="3752957" progId="Excel.Sheet.8">
                  <p:embed/>
                </p:oleObj>
              </mc:Choice>
              <mc:Fallback>
                <p:oleObj name="Worksheet" r:id="rId3" imgW="7991389" imgH="3752957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2192338"/>
                        <a:ext cx="8118475" cy="381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9000</TotalTime>
  <Words>885</Words>
  <Application>Microsoft Office PowerPoint</Application>
  <PresentationFormat>Presentación en pantalla (4:3)</PresentationFormat>
  <Paragraphs>289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Arial</vt:lpstr>
      <vt:lpstr>Calibri</vt:lpstr>
      <vt:lpstr>Times New Roman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septiembre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julio - septiembre 2021)</vt:lpstr>
      <vt:lpstr>Número de personas con cuentas de ahorro Previsional Voluntario por industria y género (septiembre 2021)</vt:lpstr>
      <vt:lpstr>Evolución del saldo de Ahorro  Previsional Voluntario y número de cuentas  (septiembre 2003 – septiembre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María Elisa Alonso Collazo</cp:lastModifiedBy>
  <cp:revision>620</cp:revision>
  <dcterms:created xsi:type="dcterms:W3CDTF">2003-09-04T14:25:55Z</dcterms:created>
  <dcterms:modified xsi:type="dcterms:W3CDTF">2022-06-23T16:35:27Z</dcterms:modified>
</cp:coreProperties>
</file>