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5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marzo 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1171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mar,’20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527.172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530.626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582.601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345.974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440.519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886.346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para la vivienda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873.146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971.145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1.468.947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014225"/>
              </p:ext>
            </p:extLst>
          </p:nvPr>
        </p:nvGraphicFramePr>
        <p:xfrm>
          <a:off x="319297" y="1835696"/>
          <a:ext cx="8319300" cy="4052886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0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4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mar.’19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mar.’20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435.023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3.508.850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474.513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3.458.097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269.429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1.342.020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297.404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1.350.276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157.018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958.975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185.836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931.838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para la vivienda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41.340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859.722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45.387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825.861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902.822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6.671.766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1.003.147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6.567.288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008771"/>
              </p:ext>
            </p:extLst>
          </p:nvPr>
        </p:nvGraphicFramePr>
        <p:xfrm>
          <a:off x="377600" y="1813984"/>
          <a:ext cx="8100000" cy="3794384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mar.’19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1.414.151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1.551.750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190.755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186.081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548.641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708.217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para la vivienda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2.246.000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2.532.446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427" name="Text Box 290"/>
          <p:cNvSpPr txBox="1">
            <a:spLocks noChangeArrowheads="1"/>
          </p:cNvSpPr>
          <p:nvPr/>
        </p:nvSpPr>
        <p:spPr bwMode="auto">
          <a:xfrm>
            <a:off x="377600" y="5732463"/>
            <a:ext cx="8100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Nota: </a:t>
            </a:r>
            <a:r>
              <a:rPr lang="es-CL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La disminución en los Fondos para la Vivienda, se debe a la disolución de AFV CCHC S.A.. Los recursos destinados a Planes APV invertidos en los Fondos para la Vivienda bajo su administración, fueron retirados y/o traspasados a otras instituciones autorizadas para administrar dichos Planes. Esta situación se mantuvo hasta junio de 2016.</a:t>
            </a:r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enero - marzo 2020)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116082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31.312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12.939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para la vivienda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55.836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2020)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881821"/>
              </p:ext>
            </p:extLst>
          </p:nvPr>
        </p:nvGraphicFramePr>
        <p:xfrm>
          <a:off x="427512" y="2204864"/>
          <a:ext cx="8028397" cy="359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831.457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545.531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127.909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65.838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228.245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220.751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para la vivienda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1.169.942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841.464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154.956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56.530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(marzo 2003 – marzo 2020)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978728"/>
              </p:ext>
            </p:extLst>
          </p:nvPr>
        </p:nvGraphicFramePr>
        <p:xfrm>
          <a:off x="714375" y="2028825"/>
          <a:ext cx="8039100" cy="378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Chart" r:id="rId3" imgW="7963005" imgH="3743245" progId="Excel.Chart.8">
                  <p:embed/>
                </p:oleObj>
              </mc:Choice>
              <mc:Fallback>
                <p:oleObj name="Chart" r:id="rId3" imgW="7963005" imgH="3743245" progId="Excel.Char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028825"/>
                        <a:ext cx="8039100" cy="3781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8309</TotalTime>
  <Words>1016</Words>
  <Application>Microsoft Office PowerPoint</Application>
  <PresentationFormat>Presentación en pantalla (4:3)</PresentationFormat>
  <Paragraphs>295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Chart</vt:lpstr>
      <vt:lpstr>Información sobre APV y APVC  a marzo 2020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enero - marzo 2020)</vt:lpstr>
      <vt:lpstr>Número de personas con cuentas de ahorro Previsional Voluntario por industria y género (marzo 2020)</vt:lpstr>
      <vt:lpstr>Evolución del saldo de Ahorro  Previsional Voluntario y número de cuentas  (marzo 2003 – marzo 2020)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Francisco Rodríguez</cp:lastModifiedBy>
  <cp:revision>591</cp:revision>
  <dcterms:created xsi:type="dcterms:W3CDTF">2003-09-04T14:25:55Z</dcterms:created>
  <dcterms:modified xsi:type="dcterms:W3CDTF">2020-07-29T03:19:59Z</dcterms:modified>
</cp:coreProperties>
</file>