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ensiones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 dirty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923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junio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402423"/>
              </p:ext>
            </p:extLst>
          </p:nvPr>
        </p:nvGraphicFramePr>
        <p:xfrm>
          <a:off x="290512" y="1916832"/>
          <a:ext cx="8585201" cy="3879128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1.007.594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1.013.682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 Superintendencia de Pensiones (SP) 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un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231101"/>
              </p:ext>
            </p:extLst>
          </p:nvPr>
        </p:nvGraphicFramePr>
        <p:xfrm>
          <a:off x="319297" y="1916832"/>
          <a:ext cx="8319300" cy="3681537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9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jun.’19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jun.’20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43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3.673.738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1.470.071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981.855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4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886.316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6.924.303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cuentas*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175018"/>
              </p:ext>
            </p:extLst>
          </p:nvPr>
        </p:nvGraphicFramePr>
        <p:xfrm>
          <a:off x="377600" y="1813984"/>
          <a:ext cx="8100000" cy="3847264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43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jun.’19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1.448.078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2.313.606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 Box 144">
            <a:extLst>
              <a:ext uri="{FF2B5EF4-FFF2-40B4-BE49-F238E27FC236}">
                <a16:creationId xmlns:a16="http://schemas.microsoft.com/office/drawing/2014/main" id="{3D170998-2040-4F30-98B3-67E7C6C70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696" y="5949280"/>
            <a:ext cx="31373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En la estadística se incluyen cuentas sin saldo (saldo=0)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abril - junio 2020)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00896"/>
              </p:ext>
            </p:extLst>
          </p:nvPr>
        </p:nvGraphicFramePr>
        <p:xfrm>
          <a:off x="503720" y="2012962"/>
          <a:ext cx="8244000" cy="359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(junio 2020)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34375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851.695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558.602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(marzo 2003 – junio 2020)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314792"/>
              </p:ext>
            </p:extLst>
          </p:nvPr>
        </p:nvGraphicFramePr>
        <p:xfrm>
          <a:off x="714375" y="2030413"/>
          <a:ext cx="8113713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Chart" r:id="rId3" imgW="7991389" imgH="3848273" progId="Excel.Chart.8">
                  <p:embed/>
                </p:oleObj>
              </mc:Choice>
              <mc:Fallback>
                <p:oleObj name="Chart" r:id="rId3" imgW="7991389" imgH="3848273" progId="Excel.Char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30413"/>
                        <a:ext cx="8113713" cy="390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8380</TotalTime>
  <Words>918</Words>
  <Application>Microsoft Office PowerPoint</Application>
  <PresentationFormat>Presentación en pantalla (4:3)</PresentationFormat>
  <Paragraphs>268</Paragraphs>
  <Slides>11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Chart</vt:lpstr>
      <vt:lpstr>Información sobre APV y APVC  a junio 2020</vt:lpstr>
      <vt:lpstr>Objetivo </vt:lpstr>
      <vt:lpstr>Antecedentes </vt:lpstr>
      <vt:lpstr>Antecedentes </vt:lpstr>
      <vt:lpstr>Monto total acumulado  de Ahorro Previsional Voluntario (APV) por Industria</vt:lpstr>
      <vt:lpstr>Número de cuentas* de Ahorro Previsional Voluntario por industria </vt:lpstr>
      <vt:lpstr>Monto de los Depósitos* y Retiros  de Ahorro Previsional Voluntario por Industria (Promedio mensual trimestre abril - junio 2020)</vt:lpstr>
      <vt:lpstr>Número de personas con cuentas de ahorro Previsional Voluntario por industria y género (junio 2020)</vt:lpstr>
      <vt:lpstr>Evolución del saldo de Ahorro  Previsional Voluntario y número de cuentas  (marzo 2003 – junio 2020)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Pamela Jimeno</cp:lastModifiedBy>
  <cp:revision>603</cp:revision>
  <dcterms:created xsi:type="dcterms:W3CDTF">2003-09-04T14:25:55Z</dcterms:created>
  <dcterms:modified xsi:type="dcterms:W3CDTF">2020-11-02T12:57:46Z</dcterms:modified>
</cp:coreProperties>
</file>